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l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820" autoAdjust="0"/>
  </p:normalViewPr>
  <p:slideViewPr>
    <p:cSldViewPr>
      <p:cViewPr varScale="1">
        <p:scale>
          <a:sx n="87" d="100"/>
          <a:sy n="87" d="100"/>
        </p:scale>
        <p:origin x="-1458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flv>
</file>

<file path=ppt/media/media2.fl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09601"/>
            <a:ext cx="77724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953000"/>
            <a:ext cx="64008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A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1371600"/>
            <a:ext cx="77724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4068763"/>
            <a:ext cx="77724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  <p:sp>
        <p:nvSpPr>
          <p:cNvPr id="7" name="Oval 6"/>
          <p:cNvSpPr/>
          <p:nvPr/>
        </p:nvSpPr>
        <p:spPr>
          <a:xfrm>
            <a:off x="4495800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695825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296728" y="3924300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65760" y="1600200"/>
            <a:ext cx="4041648" cy="452628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040188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1600200"/>
            <a:ext cx="4041775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57200" y="2212848"/>
            <a:ext cx="4041648" cy="3913632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72584" y="2212848"/>
            <a:ext cx="4041648" cy="3913187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7087" y="266700"/>
            <a:ext cx="3008313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9137" y="273050"/>
            <a:ext cx="4995863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07087" y="2438400"/>
            <a:ext cx="3008313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576" y="228600"/>
            <a:ext cx="5711824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08126" y="1143000"/>
            <a:ext cx="6054724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576" y="5810250"/>
            <a:ext cx="5711824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63347" y="6356350"/>
            <a:ext cx="2085975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364B3B7A-5952-456B-BEB4-711FBAFB1830}" type="datetimeFigureOut">
              <a:rPr lang="de-AT" smtClean="0"/>
              <a:t>19.06.2013</a:t>
            </a:fld>
            <a:endParaRPr lang="de-A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59165" y="6356350"/>
            <a:ext cx="2847975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de-A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43278" y="6356350"/>
            <a:ext cx="561975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fld id="{45927A4B-21E5-4045-8A8D-35AE40B92C40}" type="slidenum">
              <a:rPr lang="de-AT" smtClean="0"/>
              <a:t>‹Nr.›</a:t>
            </a:fld>
            <a:endParaRPr lang="de-AT"/>
          </a:p>
        </p:txBody>
      </p:sp>
      <p:sp>
        <p:nvSpPr>
          <p:cNvPr id="7" name="Oval 6"/>
          <p:cNvSpPr/>
          <p:nvPr/>
        </p:nvSpPr>
        <p:spPr>
          <a:xfrm>
            <a:off x="8457760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569119" y="6499384"/>
            <a:ext cx="84772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flv"/><Relationship Id="rId1" Type="http://schemas.microsoft.com/office/2007/relationships/media" Target="../media/media1.fl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flv"/><Relationship Id="rId1" Type="http://schemas.microsoft.com/office/2007/relationships/media" Target="../media/media2.flv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AT" dirty="0" smtClean="0"/>
              <a:t>Gruppe 27</a:t>
            </a:r>
          </a:p>
          <a:p>
            <a:r>
              <a:rPr lang="de-AT" dirty="0" smtClean="0"/>
              <a:t>Alexander Ziller, Michael </a:t>
            </a:r>
            <a:r>
              <a:rPr lang="de-AT" dirty="0" err="1" smtClean="0"/>
              <a:t>Wöss</a:t>
            </a:r>
            <a:r>
              <a:rPr lang="de-AT" dirty="0" smtClean="0"/>
              <a:t>, Thomas </a:t>
            </a:r>
            <a:r>
              <a:rPr lang="de-AT" dirty="0"/>
              <a:t>R</a:t>
            </a:r>
            <a:r>
              <a:rPr lang="de-AT" dirty="0" smtClean="0"/>
              <a:t>eith</a:t>
            </a:r>
            <a:endParaRPr lang="de-AT" dirty="0"/>
          </a:p>
        </p:txBody>
      </p:sp>
      <p:pic>
        <p:nvPicPr>
          <p:cNvPr id="1026" name="Picture 2" descr="C:\Users\Thomas\Documents\Uni\Android App\SVNProject\pimages\star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387085"/>
            <a:ext cx="2942456" cy="4413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1468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Über </a:t>
            </a:r>
            <a:r>
              <a:rPr lang="de-AT" dirty="0" err="1" smtClean="0"/>
              <a:t>Meets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sz="3600" dirty="0" smtClean="0"/>
              <a:t>App zum:</a:t>
            </a:r>
          </a:p>
          <a:p>
            <a:pPr lvl="1"/>
            <a:r>
              <a:rPr lang="de-AT" sz="2400" dirty="0" smtClean="0"/>
              <a:t>Erstellen von Events</a:t>
            </a:r>
          </a:p>
          <a:p>
            <a:pPr lvl="1"/>
            <a:r>
              <a:rPr lang="de-AT" sz="2400" dirty="0" smtClean="0"/>
              <a:t>Verwalten von Events</a:t>
            </a:r>
          </a:p>
          <a:p>
            <a:pPr lvl="1"/>
            <a:r>
              <a:rPr lang="de-AT" sz="2400" dirty="0" smtClean="0"/>
              <a:t>Finden und beitreten von Events</a:t>
            </a:r>
            <a:endParaRPr lang="de-AT" sz="2400" dirty="0"/>
          </a:p>
          <a:p>
            <a:endParaRPr lang="de-AT" dirty="0" smtClean="0"/>
          </a:p>
          <a:p>
            <a:endParaRPr lang="de-AT" dirty="0"/>
          </a:p>
          <a:p>
            <a:endParaRPr lang="de-AT" dirty="0"/>
          </a:p>
          <a:p>
            <a:endParaRPr lang="de-AT" dirty="0"/>
          </a:p>
        </p:txBody>
      </p:sp>
      <p:pic>
        <p:nvPicPr>
          <p:cNvPr id="2050" name="Picture 2" descr="C:\Users\Thomas\Documents\Uni\Android App\SVNProject\pimages\eve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2636912"/>
            <a:ext cx="2438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7386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Key Features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AT" sz="2800" dirty="0" smtClean="0"/>
              <a:t>User hat einen eindeutigen, registrierten Namen</a:t>
            </a:r>
          </a:p>
          <a:p>
            <a:pPr marL="0" indent="0">
              <a:buNone/>
            </a:pPr>
            <a:endParaRPr lang="de-AT" sz="2800" dirty="0" smtClean="0"/>
          </a:p>
          <a:p>
            <a:r>
              <a:rPr lang="de-AT" sz="2800" dirty="0" smtClean="0"/>
              <a:t>Daten zentral in Datenbank </a:t>
            </a:r>
            <a:endParaRPr lang="de-AT" sz="2800" dirty="0" smtClean="0"/>
          </a:p>
          <a:p>
            <a:pPr marL="0" indent="0">
              <a:buNone/>
            </a:pPr>
            <a:r>
              <a:rPr lang="de-AT" sz="2800" dirty="0" smtClean="0"/>
              <a:t>gespeichert</a:t>
            </a:r>
            <a:endParaRPr lang="de-AT" sz="2800" dirty="0" smtClean="0"/>
          </a:p>
          <a:p>
            <a:endParaRPr lang="de-AT" sz="2800" dirty="0"/>
          </a:p>
          <a:p>
            <a:r>
              <a:rPr lang="de-AT" sz="2800" dirty="0" smtClean="0"/>
              <a:t>Events in Kategorien eingeteilt</a:t>
            </a:r>
          </a:p>
          <a:p>
            <a:endParaRPr lang="de-AT" dirty="0"/>
          </a:p>
          <a:p>
            <a:endParaRPr lang="de-AT" dirty="0" smtClean="0"/>
          </a:p>
          <a:p>
            <a:pPr marL="0" indent="0">
              <a:buNone/>
            </a:pPr>
            <a:endParaRPr lang="de-AT" dirty="0"/>
          </a:p>
        </p:txBody>
      </p:sp>
      <p:pic>
        <p:nvPicPr>
          <p:cNvPr id="3074" name="Picture 2" descr="C:\Users\Thomas\Documents\Uni\Android App\SVNProject\pimages\categori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4257" y="2420888"/>
            <a:ext cx="24384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63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smtClean="0"/>
              <a:t>Key Features 2</a:t>
            </a:r>
            <a:endParaRPr lang="de-AT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AT" sz="2800" dirty="0" smtClean="0"/>
              <a:t>Favoriten einstellbar</a:t>
            </a:r>
          </a:p>
          <a:p>
            <a:endParaRPr lang="de-AT" sz="2800" dirty="0"/>
          </a:p>
          <a:p>
            <a:r>
              <a:rPr lang="de-AT" sz="2800" dirty="0"/>
              <a:t>Deadline </a:t>
            </a:r>
            <a:r>
              <a:rPr lang="de-AT" sz="2800" dirty="0" smtClean="0"/>
              <a:t>einstellbar</a:t>
            </a:r>
          </a:p>
          <a:p>
            <a:endParaRPr lang="de-AT" sz="2800" dirty="0"/>
          </a:p>
          <a:p>
            <a:endParaRPr lang="de-AT" sz="2800" dirty="0"/>
          </a:p>
        </p:txBody>
      </p:sp>
      <p:pic>
        <p:nvPicPr>
          <p:cNvPr id="4098" name="Picture 2" descr="C:\Users\Thomas\Documents\Uni\Android App\SVNProject\pimages\hom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1988840"/>
            <a:ext cx="2510408" cy="3765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8129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7544" y="2708920"/>
            <a:ext cx="8229600" cy="1600200"/>
          </a:xfrm>
        </p:spPr>
        <p:txBody>
          <a:bodyPr/>
          <a:lstStyle/>
          <a:p>
            <a:r>
              <a:rPr lang="de-AT" sz="8000" dirty="0" smtClean="0"/>
              <a:t>DEMO</a:t>
            </a:r>
            <a:endParaRPr lang="de-AT" sz="8000" dirty="0"/>
          </a:p>
        </p:txBody>
      </p:sp>
    </p:spTree>
    <p:extLst>
      <p:ext uri="{BB962C8B-B14F-4D97-AF65-F5344CB8AC3E}">
        <p14:creationId xmlns:p14="http://schemas.microsoft.com/office/powerpoint/2010/main" val="3555497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13-06-19_025831861.fl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9552" y="1628800"/>
            <a:ext cx="8045450" cy="4525963"/>
          </a:xfrm>
        </p:spPr>
      </p:pic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323528" y="0"/>
            <a:ext cx="8229600" cy="1600200"/>
          </a:xfrm>
        </p:spPr>
        <p:txBody>
          <a:bodyPr/>
          <a:lstStyle/>
          <a:p>
            <a:r>
              <a:rPr lang="de-AT" sz="8000" dirty="0" smtClean="0"/>
              <a:t>DEMO</a:t>
            </a:r>
            <a:endParaRPr lang="de-AT" sz="8000" dirty="0"/>
          </a:p>
        </p:txBody>
      </p:sp>
    </p:spTree>
    <p:extLst>
      <p:ext uri="{BB962C8B-B14F-4D97-AF65-F5344CB8AC3E}">
        <p14:creationId xmlns:p14="http://schemas.microsoft.com/office/powerpoint/2010/main" val="1328077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95536" y="2420888"/>
            <a:ext cx="8229600" cy="1600200"/>
          </a:xfrm>
        </p:spPr>
        <p:txBody>
          <a:bodyPr/>
          <a:lstStyle/>
          <a:p>
            <a:r>
              <a:rPr lang="de-AT" sz="9600" dirty="0" smtClean="0"/>
              <a:t>Demo</a:t>
            </a:r>
            <a:endParaRPr lang="de-AT" sz="9600" dirty="0"/>
          </a:p>
        </p:txBody>
      </p:sp>
      <p:pic>
        <p:nvPicPr>
          <p:cNvPr id="3" name="2013-06-19_030404857.fl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68760"/>
            <a:ext cx="9144000" cy="5143500"/>
          </a:xfrm>
          <a:prstGeom prst="rect">
            <a:avLst/>
          </a:prstGeom>
        </p:spPr>
      </p:pic>
      <p:sp>
        <p:nvSpPr>
          <p:cNvPr id="4" name="Titel 1"/>
          <p:cNvSpPr txBox="1">
            <a:spLocks/>
          </p:cNvSpPr>
          <p:nvPr/>
        </p:nvSpPr>
        <p:spPr>
          <a:xfrm>
            <a:off x="683568" y="-189047"/>
            <a:ext cx="82296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ts val="5800"/>
              </a:lnSpc>
              <a:spcBef>
                <a:spcPct val="0"/>
              </a:spcBef>
              <a:buNone/>
              <a:defRPr sz="5400" kern="120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de-AT" sz="8000" dirty="0" smtClean="0"/>
              <a:t>DEMO</a:t>
            </a:r>
            <a:endParaRPr lang="de-AT" sz="8000" dirty="0"/>
          </a:p>
        </p:txBody>
      </p:sp>
    </p:spTree>
    <p:extLst>
      <p:ext uri="{BB962C8B-B14F-4D97-AF65-F5344CB8AC3E}">
        <p14:creationId xmlns:p14="http://schemas.microsoft.com/office/powerpoint/2010/main" val="8293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xecutive">
  <a:themeElements>
    <a:clrScheme name="Executive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Executiv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xecu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Executive</Template>
  <TotalTime>0</TotalTime>
  <Words>55</Words>
  <Application>Microsoft Office PowerPoint</Application>
  <PresentationFormat>Bildschirmpräsentation (4:3)</PresentationFormat>
  <Paragraphs>25</Paragraphs>
  <Slides>7</Slides>
  <Notes>0</Notes>
  <HiddenSlides>0</HiddenSlides>
  <MMClips>2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Executive</vt:lpstr>
      <vt:lpstr>PowerPoint-Präsentation</vt:lpstr>
      <vt:lpstr>Über Meets</vt:lpstr>
      <vt:lpstr>Key Features</vt:lpstr>
      <vt:lpstr>Key Features 2</vt:lpstr>
      <vt:lpstr>DEMO</vt:lpstr>
      <vt:lpstr>DEMO</vt:lpstr>
      <vt:lpstr>Demo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Thomas</dc:creator>
  <cp:lastModifiedBy>Thomas</cp:lastModifiedBy>
  <cp:revision>8</cp:revision>
  <dcterms:created xsi:type="dcterms:W3CDTF">2013-06-18T13:01:13Z</dcterms:created>
  <dcterms:modified xsi:type="dcterms:W3CDTF">2013-06-19T10:37:37Z</dcterms:modified>
</cp:coreProperties>
</file>

<file path=docProps/thumbnail.jpeg>
</file>